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73" autoAdjust="0"/>
  </p:normalViewPr>
  <p:slideViewPr>
    <p:cSldViewPr>
      <p:cViewPr>
        <p:scale>
          <a:sx n="134" d="100"/>
          <a:sy n="134" d="100"/>
        </p:scale>
        <p:origin x="-7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0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5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E849-D235-4D5A-B1D2-8943C7ACE623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0618-27DA-48F0-9FCC-DA8372B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Goal: Reconstruct homogenous, refractive </a:t>
            </a:r>
            <a:r>
              <a:rPr lang="en-US" sz="3000" dirty="0"/>
              <a:t>height-</a:t>
            </a:r>
            <a:r>
              <a:rPr lang="en-US" sz="3000" dirty="0" smtClean="0"/>
              <a:t>field </a:t>
            </a:r>
            <a:r>
              <a:rPr lang="en-US" sz="3000" dirty="0"/>
              <a:t>from a </a:t>
            </a:r>
            <a:r>
              <a:rPr lang="en-US" sz="3000" dirty="0" smtClean="0"/>
              <a:t>single viewpoint</a:t>
            </a:r>
            <a:r>
              <a:rPr lang="en-US" sz="3000" dirty="0"/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75" y="1746454"/>
            <a:ext cx="1786625" cy="17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8100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Existing (inaccurate) methods:</a:t>
            </a:r>
          </a:p>
          <a:p>
            <a:pPr lvl="1"/>
            <a:r>
              <a:rPr lang="en-US" sz="2400" dirty="0" smtClean="0"/>
              <a:t>Estimate </a:t>
            </a:r>
            <a:r>
              <a:rPr lang="en-US" sz="2400" dirty="0" err="1" smtClean="0"/>
              <a:t>normals</a:t>
            </a:r>
            <a:r>
              <a:rPr lang="en-US" sz="2400" dirty="0" smtClean="0"/>
              <a:t> -&gt; integrate surface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Our approach: </a:t>
            </a:r>
          </a:p>
          <a:p>
            <a:pPr lvl="1"/>
            <a:r>
              <a:rPr lang="en-US" sz="2400" dirty="0" smtClean="0"/>
              <a:t>Estimate surface directly</a:t>
            </a:r>
            <a:endParaRPr lang="en-US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81" y="3810000"/>
            <a:ext cx="2897622" cy="77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10125"/>
            <a:ext cx="2876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hanqi\Desktop\cvpr12_refraction\iccp\flower_glass\DSC00632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62" y="1749999"/>
            <a:ext cx="2141838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Reconstruction from deflection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548611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Reconstruction from a single image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2438400" cy="17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63" y="4343400"/>
            <a:ext cx="2439137" cy="17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2204947" cy="165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shanqi\Desktop\cvpr12_refraction\iccp\deflection_di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2203105" cy="139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71265" y="2426867"/>
            <a:ext cx="213040" cy="2102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999718"/>
            <a:ext cx="1704320" cy="11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191000" y="1905000"/>
            <a:ext cx="228600" cy="52186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84305" y="2637134"/>
            <a:ext cx="235295" cy="56326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19600" y="1905000"/>
            <a:ext cx="1775334" cy="13197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1" descr="C:\Users\shanqi\AppData\Local\Temp\Rar$DR01.447\flower\distort\image_index_000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28600" y="1600200"/>
            <a:ext cx="169491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hanqi\AppData\Local\Temp\Rar$DR01.447\flower\distort\image_index_000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04800" y="1676400"/>
            <a:ext cx="169491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hanqi\AppData\Local\Temp\Rar$DR01.447\flower\distort\image_index_000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1000" y="1811797"/>
            <a:ext cx="169491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shanqi\AppData\Local\Temp\Rar$DR01.447\flower\distort\image_index_000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57200" y="1887997"/>
            <a:ext cx="169491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shanqi\AppData\Local\Temp\Rar$DR01.447\flower\distort\image_index_000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33400" y="1964197"/>
            <a:ext cx="169491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362200" y="1964197"/>
            <a:ext cx="228600" cy="874337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324600" y="1960165"/>
            <a:ext cx="228600" cy="874337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457700" y="4766843"/>
            <a:ext cx="228600" cy="874337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37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cse</cp:lastModifiedBy>
  <cp:revision>36</cp:revision>
  <dcterms:created xsi:type="dcterms:W3CDTF">2012-04-11T19:12:53Z</dcterms:created>
  <dcterms:modified xsi:type="dcterms:W3CDTF">2012-04-13T00:40:03Z</dcterms:modified>
</cp:coreProperties>
</file>